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9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2058EB-825E-4733-B731-F1BF5AF571AF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AD7FB2-C500-4C40-826B-083C4CA553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83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47AC10-F908-4EBD-B0E6-622CBF290B04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109375-2095-4D67-95E3-F820E30CBA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464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0E09A4-53C3-4F95-B553-442D4A879A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2043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E10797-E423-46C9-B8C9-06531BB790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4540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9262C8-C2B7-47E9-B8A0-12C6ECE7D8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4130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783CB9-0FA2-4023-B50A-177004D89E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2376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68CE22-2080-4038-86B7-E43BE6D476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4761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90B61C-6573-4748-810C-18904FD08E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5018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5317A9-B1C7-4782-B3E4-290B171FBB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5814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57169C-4E9D-4DDF-8E78-CBEBDEF338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8934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0989C-C3D0-425A-9CA2-29B28616E6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0306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40E61A-9588-4225-91A3-B5B4BB2C32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9677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823B82-EA8E-418D-8B8B-4A4EA4A4F1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9183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159CDC5-091A-4013-9395-4B3EA08406A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wmf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8839200" cy="1143000"/>
          </a:xfrm>
        </p:spPr>
        <p:txBody>
          <a:bodyPr/>
          <a:lstStyle/>
          <a:p>
            <a:r>
              <a:rPr lang="en-US" altLang="en-US" sz="3600" dirty="0">
                <a:solidFill>
                  <a:srgbClr val="009900"/>
                </a:solidFill>
              </a:rPr>
              <a:t>Me llamo </a:t>
            </a:r>
            <a:r>
              <a:rPr lang="en-US" altLang="en-US" sz="3600" dirty="0" smtClean="0">
                <a:solidFill>
                  <a:srgbClr val="009900"/>
                </a:solidFill>
              </a:rPr>
              <a:t>______________ </a:t>
            </a:r>
            <a:r>
              <a:rPr lang="en-US" altLang="en-US" sz="3600">
                <a:solidFill>
                  <a:srgbClr val="009900"/>
                </a:solidFill>
              </a:rPr>
              <a:t>Clase </a:t>
            </a:r>
            <a:r>
              <a:rPr lang="en-US" altLang="en-US" sz="3600" smtClean="0">
                <a:solidFill>
                  <a:srgbClr val="009900"/>
                </a:solidFill>
              </a:rPr>
              <a:t>602</a:t>
            </a:r>
            <a:r>
              <a:rPr lang="en-US" altLang="en-US" sz="3600" dirty="0">
                <a:solidFill>
                  <a:srgbClr val="009900"/>
                </a:solidFill>
              </a:rPr>
              <a:t/>
            </a:r>
            <a:br>
              <a:rPr lang="en-US" altLang="en-US" sz="3600" dirty="0">
                <a:solidFill>
                  <a:srgbClr val="009900"/>
                </a:solidFill>
              </a:rPr>
            </a:br>
            <a:r>
              <a:rPr lang="en-US" altLang="en-US" sz="3600" dirty="0">
                <a:solidFill>
                  <a:srgbClr val="009900"/>
                </a:solidFill>
              </a:rPr>
              <a:t>La fecha es </a:t>
            </a:r>
            <a:r>
              <a:rPr lang="en-US" altLang="en-US" sz="3600">
                <a:solidFill>
                  <a:srgbClr val="009900"/>
                </a:solidFill>
              </a:rPr>
              <a:t>el </a:t>
            </a:r>
            <a:r>
              <a:rPr lang="en-US" altLang="en-US" sz="3600" smtClean="0">
                <a:solidFill>
                  <a:srgbClr val="009900"/>
                </a:solidFill>
              </a:rPr>
              <a:t>22</a:t>
            </a:r>
            <a:r>
              <a:rPr lang="en-US" altLang="en-US" sz="3600" smtClean="0">
                <a:solidFill>
                  <a:srgbClr val="009900"/>
                </a:solidFill>
              </a:rPr>
              <a:t> </a:t>
            </a:r>
            <a:r>
              <a:rPr lang="en-US" altLang="en-US" sz="3600" dirty="0" smtClean="0">
                <a:solidFill>
                  <a:srgbClr val="009900"/>
                </a:solidFill>
              </a:rPr>
              <a:t>de enero </a:t>
            </a:r>
            <a:r>
              <a:rPr lang="en-US" altLang="en-US" sz="3600" dirty="0">
                <a:solidFill>
                  <a:srgbClr val="009900"/>
                </a:solidFill>
              </a:rPr>
              <a:t>del </a:t>
            </a:r>
            <a:r>
              <a:rPr lang="en-US" altLang="en-US" sz="3600" dirty="0" smtClean="0">
                <a:solidFill>
                  <a:srgbClr val="009900"/>
                </a:solidFill>
              </a:rPr>
              <a:t>2018</a:t>
            </a:r>
            <a:endParaRPr lang="en-US" altLang="en-US" sz="3600" dirty="0">
              <a:solidFill>
                <a:srgbClr val="0099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8100" y="914400"/>
            <a:ext cx="9105900" cy="5257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sz="28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Propósito # </a:t>
            </a:r>
            <a:r>
              <a:rPr lang="es-ES_tradnl" altLang="en-US" sz="28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48: </a:t>
            </a:r>
            <a:r>
              <a:rPr lang="es-ES_tradnl" altLang="en-US" sz="2800" dirty="0"/>
              <a:t>¿Cómo repasamos la comprensión de lectura</a:t>
            </a:r>
            <a:r>
              <a:rPr lang="es-ES_tradnl" altLang="en-US" sz="2800" dirty="0" smtClean="0"/>
              <a:t>?</a:t>
            </a:r>
          </a:p>
          <a:p>
            <a:pPr marL="609600" indent="-609600">
              <a:buFontTx/>
              <a:buNone/>
            </a:pPr>
            <a:r>
              <a:rPr lang="es-ES_tradnl" altLang="en-US" sz="2800" i="1" dirty="0" smtClean="0">
                <a:solidFill>
                  <a:srgbClr val="7030A0"/>
                </a:solidFill>
              </a:rPr>
              <a:t>L.O. – to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review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possessive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adjectives</a:t>
            </a:r>
            <a:endParaRPr lang="es-ES_tradnl" altLang="en-US" sz="2800" i="1" dirty="0">
              <a:solidFill>
                <a:srgbClr val="7030A0"/>
              </a:solidFill>
            </a:endParaRPr>
          </a:p>
          <a:p>
            <a:pPr marL="609600" indent="-609600">
              <a:buFontTx/>
              <a:buNone/>
            </a:pPr>
            <a:r>
              <a:rPr lang="es-ES_tradnl" altLang="en-US" sz="28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Actividad Inicial:</a:t>
            </a:r>
          </a:p>
          <a:p>
            <a:pPr marL="0" indent="0">
              <a:buNone/>
            </a:pPr>
            <a:r>
              <a:rPr lang="es-ES_tradnl" altLang="en-US" sz="2800" b="1" dirty="0" smtClean="0"/>
              <a:t>A. </a:t>
            </a:r>
            <a:r>
              <a:rPr lang="es-ES_tradnl" altLang="en-US" sz="2800" dirty="0" err="1" smtClean="0"/>
              <a:t>Follow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model</a:t>
            </a:r>
            <a:r>
              <a:rPr lang="es-ES_tradnl" altLang="en-US" sz="2800" dirty="0"/>
              <a:t>:</a:t>
            </a:r>
          </a:p>
          <a:p>
            <a:pPr marL="609600" indent="-609600"/>
            <a:endParaRPr lang="es-ES_tradnl" altLang="en-US" sz="2800" dirty="0"/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_____________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 smtClean="0"/>
              <a:t>_____________</a:t>
            </a:r>
            <a:endParaRPr lang="es-ES_tradnl" altLang="en-US" sz="2800" dirty="0"/>
          </a:p>
          <a:p>
            <a:pPr marL="609600" indent="-609600">
              <a:buFontTx/>
              <a:buAutoNum type="arabicPeriod"/>
            </a:pPr>
            <a:endParaRPr lang="es-ES_tradnl" altLang="en-US" sz="2800" dirty="0" smtClean="0"/>
          </a:p>
          <a:p>
            <a:pPr marL="609600" indent="-609600">
              <a:buFontTx/>
              <a:buAutoNum type="arabicPeriod"/>
            </a:pPr>
            <a:r>
              <a:rPr lang="es-ES_tradnl" altLang="en-US" sz="2800" dirty="0" smtClean="0"/>
              <a:t>______________________</a:t>
            </a:r>
          </a:p>
        </p:txBody>
      </p:sp>
      <p:pic>
        <p:nvPicPr>
          <p:cNvPr id="2054" name="Picture 6" descr="i"/>
          <p:cNvPicPr>
            <a:picLocks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81" t="11765" r="35518" b="5882"/>
          <a:stretch/>
        </p:blipFill>
        <p:spPr bwMode="auto">
          <a:xfrm>
            <a:off x="3564082" y="2378075"/>
            <a:ext cx="516083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j021685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2696" y="2378075"/>
            <a:ext cx="1600200" cy="73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j021685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300" y="2378075"/>
            <a:ext cx="1600200" cy="73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4152900" y="3087543"/>
            <a:ext cx="28956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200" b="1">
                <a:solidFill>
                  <a:srgbClr val="0000FF"/>
                </a:solidFill>
                <a:latin typeface="Tahoma" pitchFamily="34" charset="0"/>
              </a:rPr>
              <a:t>Son mis carros. </a:t>
            </a:r>
            <a:endParaRPr lang="en-US" altLang="en-US" sz="2200" b="1" noProof="1">
              <a:solidFill>
                <a:srgbClr val="0000FF"/>
              </a:solidFill>
              <a:latin typeface="Tahoma" pitchFamily="34" charset="0"/>
            </a:endParaRPr>
          </a:p>
        </p:txBody>
      </p:sp>
      <p:pic>
        <p:nvPicPr>
          <p:cNvPr id="2058" name="Picture 10" descr="h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2" t="7218" r="5262" b="9098"/>
          <a:stretch/>
        </p:blipFill>
        <p:spPr bwMode="auto">
          <a:xfrm>
            <a:off x="3283526" y="3444875"/>
            <a:ext cx="1246909" cy="883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j018560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231" y="3444875"/>
            <a:ext cx="922338" cy="92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MC900436255[1]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1280" y="4396509"/>
            <a:ext cx="8382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MC900027345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231" y="4434609"/>
            <a:ext cx="566738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1" t="21389" r="25333" b="10656"/>
          <a:stretch/>
        </p:blipFill>
        <p:spPr bwMode="auto">
          <a:xfrm>
            <a:off x="5210969" y="5060077"/>
            <a:ext cx="906320" cy="883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4" name="Picture 16" descr="MC900438127[1]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7289" y="5196609"/>
            <a:ext cx="1371600" cy="588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5" name="Picture 17" descr="you-singular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87" t="6025" r="21531" b="2936"/>
          <a:stretch/>
        </p:blipFill>
        <p:spPr bwMode="auto">
          <a:xfrm>
            <a:off x="3356263" y="4320778"/>
            <a:ext cx="713508" cy="959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25" r="23373" b="15497"/>
          <a:stretch/>
        </p:blipFill>
        <p:spPr bwMode="auto">
          <a:xfrm>
            <a:off x="0" y="-228600"/>
            <a:ext cx="9144000" cy="708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943600" y="161613"/>
            <a:ext cx="4800600" cy="92333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5400" dirty="0" err="1" smtClean="0">
                <a:solidFill>
                  <a:srgbClr val="FF0000"/>
                </a:solidFill>
              </a:rPr>
              <a:t>Practica</a:t>
            </a:r>
            <a:endParaRPr lang="en-US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68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31837"/>
            <a:ext cx="9144000" cy="5135563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altLang="en-US" dirty="0" smtClean="0"/>
              <a:t>TEXTBOOK: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Read out loud, </a:t>
            </a:r>
            <a:r>
              <a:rPr lang="en-US" altLang="en-US" u="sng" dirty="0" smtClean="0"/>
              <a:t>La </a:t>
            </a:r>
            <a:r>
              <a:rPr lang="en-US" altLang="en-US" u="sng" dirty="0" err="1" smtClean="0"/>
              <a:t>hermana</a:t>
            </a:r>
            <a:r>
              <a:rPr lang="en-US" altLang="en-US" u="sng" dirty="0" smtClean="0"/>
              <a:t> de Federico</a:t>
            </a:r>
            <a:r>
              <a:rPr lang="en-US" altLang="en-US" dirty="0" smtClean="0"/>
              <a:t> p. 74</a:t>
            </a:r>
          </a:p>
          <a:p>
            <a:pPr lvl="1">
              <a:lnSpc>
                <a:spcPct val="90000"/>
              </a:lnSpc>
            </a:pPr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responde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A</a:t>
            </a:r>
            <a:r>
              <a:rPr lang="en-US" altLang="en-US" dirty="0" smtClean="0"/>
              <a:t> p. 75</a:t>
            </a:r>
          </a:p>
          <a:p>
            <a:pPr lvl="1">
              <a:lnSpc>
                <a:spcPct val="90000"/>
              </a:lnSpc>
            </a:pPr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B</a:t>
            </a:r>
            <a:r>
              <a:rPr lang="en-US" altLang="en-US" dirty="0" smtClean="0"/>
              <a:t> p. 75</a:t>
            </a:r>
          </a:p>
          <a:p>
            <a:pPr lvl="1">
              <a:lnSpc>
                <a:spcPct val="90000"/>
              </a:lnSpc>
            </a:pPr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C</a:t>
            </a:r>
            <a:r>
              <a:rPr lang="en-US" altLang="en-US" dirty="0" smtClean="0"/>
              <a:t> p. 75</a:t>
            </a:r>
          </a:p>
          <a:p>
            <a:pPr>
              <a:lnSpc>
                <a:spcPct val="90000"/>
              </a:lnSpc>
            </a:pPr>
            <a:endParaRPr lang="en-US" altLang="en-US" dirty="0" smtClean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 smtClean="0"/>
              <a:t>Leer </a:t>
            </a:r>
            <a:r>
              <a:rPr lang="en-US" altLang="en-US" u="sng" dirty="0"/>
              <a:t>Una </a:t>
            </a:r>
            <a:r>
              <a:rPr lang="en-US" altLang="en-US" u="sng" dirty="0" err="1"/>
              <a:t>familia</a:t>
            </a:r>
            <a:r>
              <a:rPr lang="en-US" altLang="en-US" u="sng" dirty="0"/>
              <a:t> </a:t>
            </a:r>
            <a:r>
              <a:rPr lang="en-US" altLang="en-US" u="sng" dirty="0" err="1"/>
              <a:t>ecuatoriana</a:t>
            </a:r>
            <a:r>
              <a:rPr lang="en-US" altLang="en-US" dirty="0"/>
              <a:t> </a:t>
            </a:r>
            <a:r>
              <a:rPr lang="en-US" altLang="en-US" dirty="0" err="1"/>
              <a:t>pagina</a:t>
            </a:r>
            <a:r>
              <a:rPr lang="en-US" altLang="en-US" dirty="0"/>
              <a:t> 76; </a:t>
            </a:r>
          </a:p>
          <a:p>
            <a:pPr lvl="1">
              <a:lnSpc>
                <a:spcPct val="90000"/>
              </a:lnSpc>
            </a:pPr>
            <a:r>
              <a:rPr lang="en-US" altLang="en-US" dirty="0" err="1"/>
              <a:t>Copia</a:t>
            </a:r>
            <a:r>
              <a:rPr lang="en-US" altLang="en-US" dirty="0"/>
              <a:t> y </a:t>
            </a:r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A-C</a:t>
            </a:r>
            <a:r>
              <a:rPr lang="en-US" altLang="en-US" dirty="0"/>
              <a:t> </a:t>
            </a:r>
            <a:r>
              <a:rPr lang="en-US" altLang="en-US" dirty="0" err="1"/>
              <a:t>pagina</a:t>
            </a:r>
            <a:r>
              <a:rPr lang="en-US" altLang="en-US" dirty="0"/>
              <a:t> 77 </a:t>
            </a:r>
          </a:p>
          <a:p>
            <a:pPr marL="609600" indent="-609600">
              <a:lnSpc>
                <a:spcPct val="90000"/>
              </a:lnSpc>
            </a:pPr>
            <a:r>
              <a:rPr lang="en-US" altLang="en-US" u="sng" dirty="0" smtClean="0">
                <a:solidFill>
                  <a:srgbClr val="FF0000"/>
                </a:solidFill>
              </a:rPr>
              <a:t>QUIZ 4: Cap. 2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smtClean="0">
                <a:solidFill>
                  <a:srgbClr val="FF0000"/>
                </a:solidFill>
              </a:rPr>
              <a:t>is on TUESDAY!!</a:t>
            </a:r>
            <a:endParaRPr lang="en-US" altLang="en-US" dirty="0" smtClean="0">
              <a:solidFill>
                <a:srgbClr val="FF0000"/>
              </a:solidFill>
            </a:endParaRPr>
          </a:p>
          <a:p>
            <a:pPr marL="1009650" lvl="1" indent="-609600">
              <a:lnSpc>
                <a:spcPct val="90000"/>
              </a:lnSpc>
            </a:pPr>
            <a:r>
              <a:rPr lang="en-US" altLang="en-US" dirty="0" smtClean="0">
                <a:solidFill>
                  <a:srgbClr val="FF0000"/>
                </a:solidFill>
              </a:rPr>
              <a:t>Study </a:t>
            </a:r>
            <a:r>
              <a:rPr lang="en-US" altLang="en-US" i="1" dirty="0" smtClean="0">
                <a:solidFill>
                  <a:srgbClr val="FF0000"/>
                </a:solidFill>
              </a:rPr>
              <a:t>Possessive Adjectives (mi/s, </a:t>
            </a:r>
            <a:r>
              <a:rPr lang="en-US" altLang="en-US" i="1" dirty="0" err="1" smtClean="0">
                <a:solidFill>
                  <a:srgbClr val="FF0000"/>
                </a:solidFill>
              </a:rPr>
              <a:t>tu</a:t>
            </a:r>
            <a:r>
              <a:rPr lang="en-US" altLang="en-US" i="1" dirty="0" smtClean="0">
                <a:solidFill>
                  <a:srgbClr val="FF0000"/>
                </a:solidFill>
              </a:rPr>
              <a:t>/s, </a:t>
            </a:r>
            <a:r>
              <a:rPr lang="en-US" altLang="en-US" i="1" dirty="0" err="1" smtClean="0">
                <a:solidFill>
                  <a:srgbClr val="FF0000"/>
                </a:solidFill>
              </a:rPr>
              <a:t>su</a:t>
            </a:r>
            <a:r>
              <a:rPr lang="en-US" altLang="en-US" i="1" dirty="0" smtClean="0">
                <a:solidFill>
                  <a:srgbClr val="FF0000"/>
                </a:solidFill>
              </a:rPr>
              <a:t>/s, </a:t>
            </a:r>
            <a:r>
              <a:rPr lang="en-US" altLang="en-US" i="1" dirty="0" err="1" smtClean="0">
                <a:solidFill>
                  <a:srgbClr val="FF0000"/>
                </a:solidFill>
              </a:rPr>
              <a:t>nuestro</a:t>
            </a:r>
            <a:r>
              <a:rPr lang="en-US" altLang="en-US" i="1" dirty="0" smtClean="0">
                <a:solidFill>
                  <a:srgbClr val="FF0000"/>
                </a:solidFill>
              </a:rPr>
              <a:t>/a (</a:t>
            </a:r>
            <a:r>
              <a:rPr lang="en-US" altLang="en-US" i="1" dirty="0" err="1" smtClean="0">
                <a:solidFill>
                  <a:srgbClr val="FF0000"/>
                </a:solidFill>
              </a:rPr>
              <a:t>os</a:t>
            </a:r>
            <a:r>
              <a:rPr lang="en-US" altLang="en-US" i="1" dirty="0" smtClean="0">
                <a:solidFill>
                  <a:srgbClr val="FF0000"/>
                </a:solidFill>
              </a:rPr>
              <a:t>/as)</a:t>
            </a:r>
            <a:endParaRPr lang="en-US" altLang="en-US" dirty="0" smtClean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29491" y="-3048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b="1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Ejercicios</a:t>
            </a:r>
            <a:endParaRPr lang="en-US" altLang="en-US" b="1" dirty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57200" y="3048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b="1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Tarea</a:t>
            </a:r>
            <a:r>
              <a:rPr lang="en-US" altLang="en-US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# 48</a:t>
            </a:r>
            <a:endParaRPr lang="en-US" altLang="en-US" b="1" dirty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66"/>
                </a:solidFill>
              </a:rPr>
              <a:t>Repaso</a:t>
            </a:r>
            <a:r>
              <a:rPr lang="en-US" dirty="0" smtClean="0">
                <a:solidFill>
                  <a:srgbClr val="FF0066"/>
                </a:solidFill>
              </a:rPr>
              <a:t> de </a:t>
            </a:r>
            <a:r>
              <a:rPr lang="en-US" dirty="0" err="1" smtClean="0">
                <a:solidFill>
                  <a:srgbClr val="FF0066"/>
                </a:solidFill>
              </a:rPr>
              <a:t>los</a:t>
            </a:r>
            <a:r>
              <a:rPr lang="en-US" dirty="0" smtClean="0">
                <a:solidFill>
                  <a:srgbClr val="FF0066"/>
                </a:solidFill>
              </a:rPr>
              <a:t> </a:t>
            </a:r>
            <a:r>
              <a:rPr lang="en-US" smtClean="0">
                <a:solidFill>
                  <a:srgbClr val="FF0066"/>
                </a:solidFill>
              </a:rPr>
              <a:t>Ejercicios</a:t>
            </a:r>
            <a:endParaRPr lang="en-US" dirty="0">
              <a:solidFill>
                <a:srgbClr val="FF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09600"/>
            <a:ext cx="8686800" cy="5715000"/>
          </a:xfrm>
        </p:spPr>
        <p:txBody>
          <a:bodyPr/>
          <a:lstStyle/>
          <a:p>
            <a:pPr marL="514350" indent="-514350">
              <a:buClr>
                <a:srgbClr val="00B050"/>
              </a:buClr>
              <a:buAutoNum type="alphaUcPeriod"/>
            </a:pPr>
            <a:r>
              <a:rPr lang="es-ES_tradnl" dirty="0" smtClean="0"/>
              <a:t>Contesta: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¿Tiene hermanos Federico?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¿Cuántos tiene?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¿Quién es una hermana de Federico?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¿Es su hermana menor o mayor?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¿Tiene muchas preguntas José?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16641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"/>
            <a:ext cx="9144000" cy="6248400"/>
          </a:xfrm>
        </p:spPr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B. </a:t>
            </a:r>
            <a:r>
              <a:rPr lang="es-ES_tradnl" dirty="0" smtClean="0"/>
              <a:t>Completa: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	</a:t>
            </a:r>
            <a:r>
              <a:rPr lang="es-ES_tradnl" dirty="0" smtClean="0"/>
              <a:t>Federico ______ tres hermanos. _______ familia es bastante grande. La hermana ________ de Federico es Laura. Ella es ________ amiga de Maricarmen. Son amigas ______________.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C. </a:t>
            </a:r>
            <a:r>
              <a:rPr lang="es-ES_tradnl" dirty="0" smtClean="0"/>
              <a:t>Cuenta.</a:t>
            </a:r>
            <a:r>
              <a:rPr lang="es-ES_tradnl" dirty="0" smtClean="0">
                <a:solidFill>
                  <a:srgbClr val="FF0000"/>
                </a:solidFill>
              </a:rPr>
              <a:t> </a:t>
            </a:r>
            <a:endParaRPr lang="es-ES_tradnl" dirty="0">
              <a:solidFill>
                <a:srgbClr val="FF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3160123"/>
              </p:ext>
            </p:extLst>
          </p:nvPr>
        </p:nvGraphicFramePr>
        <p:xfrm>
          <a:off x="304800" y="4038600"/>
          <a:ext cx="8686800" cy="2743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71700"/>
                <a:gridCol w="2171700"/>
                <a:gridCol w="2171700"/>
                <a:gridCol w="2171700"/>
              </a:tblGrid>
              <a:tr h="52753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Federico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Jose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Laura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Maricarmen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215662"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082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3828</TotalTime>
  <Words>163</Words>
  <Application>Microsoft Office PowerPoint</Application>
  <PresentationFormat>On-screen Show (4:3)</PresentationFormat>
  <Paragraphs>46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______________ Clase 602 La fecha es el 22 de enero del 2018</vt:lpstr>
      <vt:lpstr>PowerPoint Presentation</vt:lpstr>
      <vt:lpstr>PowerPoint Presentation</vt:lpstr>
      <vt:lpstr>Repaso de los Ejercicios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 Clase 9 N La fecha es el 22 de mayo del 2012</dc:title>
  <dc:creator>Helen Zumaeta</dc:creator>
  <cp:lastModifiedBy>Helen Zumaeta</cp:lastModifiedBy>
  <cp:revision>44</cp:revision>
  <cp:lastPrinted>2016-03-02T18:05:29Z</cp:lastPrinted>
  <dcterms:created xsi:type="dcterms:W3CDTF">2012-05-22T17:57:46Z</dcterms:created>
  <dcterms:modified xsi:type="dcterms:W3CDTF">2018-01-19T20:15:15Z</dcterms:modified>
</cp:coreProperties>
</file>